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73" r:id="rId4"/>
    <p:sldId id="275" r:id="rId5"/>
    <p:sldId id="302" r:id="rId6"/>
    <p:sldId id="308" r:id="rId7"/>
    <p:sldId id="257" r:id="rId8"/>
    <p:sldId id="307" r:id="rId9"/>
    <p:sldId id="303" r:id="rId10"/>
    <p:sldId id="261" r:id="rId11"/>
    <p:sldId id="281" r:id="rId12"/>
    <p:sldId id="260" r:id="rId13"/>
    <p:sldId id="259" r:id="rId14"/>
    <p:sldId id="282" r:id="rId15"/>
    <p:sldId id="262" r:id="rId16"/>
    <p:sldId id="267" r:id="rId17"/>
    <p:sldId id="274" r:id="rId18"/>
    <p:sldId id="289" r:id="rId19"/>
    <p:sldId id="269" r:id="rId20"/>
    <p:sldId id="266" r:id="rId21"/>
    <p:sldId id="291" r:id="rId22"/>
    <p:sldId id="286" r:id="rId23"/>
    <p:sldId id="306" r:id="rId24"/>
    <p:sldId id="290" r:id="rId25"/>
    <p:sldId id="293" r:id="rId26"/>
    <p:sldId id="295" r:id="rId27"/>
    <p:sldId id="299" r:id="rId28"/>
    <p:sldId id="300" r:id="rId29"/>
    <p:sldId id="309" r:id="rId30"/>
    <p:sldId id="287" r:id="rId31"/>
    <p:sldId id="305" r:id="rId32"/>
    <p:sldId id="301" r:id="rId33"/>
    <p:sldId id="265" r:id="rId34"/>
    <p:sldId id="277" r:id="rId35"/>
    <p:sldId id="268" r:id="rId36"/>
    <p:sldId id="258" r:id="rId37"/>
    <p:sldId id="271" r:id="rId38"/>
    <p:sldId id="270" r:id="rId39"/>
    <p:sldId id="272" r:id="rId40"/>
    <p:sldId id="283" r:id="rId41"/>
    <p:sldId id="276" r:id="rId42"/>
    <p:sldId id="280" r:id="rId43"/>
    <p:sldId id="279" r:id="rId44"/>
    <p:sldId id="284" r:id="rId45"/>
    <p:sldId id="285" r:id="rId46"/>
    <p:sldId id="278" r:id="rId47"/>
    <p:sldId id="292" r:id="rId48"/>
    <p:sldId id="297" r:id="rId49"/>
    <p:sldId id="294" r:id="rId50"/>
    <p:sldId id="298" r:id="rId51"/>
    <p:sldId id="296" r:id="rId52"/>
    <p:sldId id="288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9F75E-D9F8-4857-B28C-5D780011A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8992C6-2AF1-4DA4-A01A-2A728214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FDD206-998A-4821-BCC9-28E9B349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3B4AF7-9826-41B7-B38B-47F4F097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5A5C5F-5F1B-4260-AA03-130BE6F2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94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701372-DFCA-472F-B082-0A207138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1FC299-4D68-4CF2-AF84-AF81FEFF0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34A482-E4A4-404A-9B73-F8DB177E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1160F5-CBAC-468E-8819-A072BB47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3D3CA6-A0B3-475C-A8A2-0B8BA674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88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0B3382-B8E5-484A-88A8-05EDB4DCE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0B7C3B-9165-4BA7-9FB4-4EFD3F75E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74C635-FA72-4AC3-8142-63681292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F9EA31-2388-4408-ABE0-CDF78415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836198-844C-4217-B6A8-5CEBB3A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33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D8FF8-79D7-45D4-8CAC-3D6AC5B3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6E1AA7-7AA0-45A8-928D-26C649B3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AD7D75-A811-447F-B93B-467C8843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5CB52-0B04-4769-A1B3-937583A4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47C99D-61D7-48F1-B3A0-CBF91140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38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50C3B-648D-406F-BE2B-F53568D1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EAEA2E-7A19-411B-9B19-727392C27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FC1801-4971-47DE-8B08-0A4DC143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7640E7-B864-404A-9402-74304952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1721DD-761B-46F8-9923-D8F972A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06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C60F2-0F7D-463D-AF48-46450BE2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3158E8-35E2-44BB-ABE9-0DE5E5C3F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15FACCB-510E-4D82-923F-6AFE6917E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0E914C-7741-43F7-A4B9-0C94162E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A1EB30-4F43-4A66-8E63-CD3E112A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05F7F8-BC41-4CD7-BDDC-20FFD23E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5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E4A372-A760-4B6A-A824-E94F2951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7366F4-DFC5-47E3-B303-1C4088E4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D41009-1F78-4364-8E88-B1E2FD49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1990D-9A23-4782-8094-230984918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B917D6B-0F3B-4F94-B751-3B41C67ED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6CB968-8FD8-448B-B00F-FB8B035A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5303553-7B0E-42FB-9C42-7A6348E1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6C28747-F447-4CFB-AFE0-5590C86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6DCEBE-8220-4E1F-85D3-527FD721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1AF979-FEDF-45D5-BF28-2D7A3D06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6B90FA-57B0-4F4B-B0B5-00FCAE10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E9344A-5683-458A-B8DC-AA1B4C5D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568EF42-1AD6-47D9-9B23-231C3F57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D04036E-21B9-4F07-B4D8-90572C26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B98BF3-526D-4C1C-BDD7-02D74EE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D2FA8-EC5E-4083-95FE-A601611C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CFCA9E-E496-4E51-9BD0-553D9765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ED0434-7BEC-41EC-9CBF-22AB16DDB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087397-A814-4DBE-98B0-10EE5F38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627C9D-4880-4B24-89AD-0FAD22BB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2FC939-35B8-45A4-993D-D6FFF595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04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A2D514-3314-4EA6-9D6C-A957BA25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3AD481A-0466-4053-A925-497C65374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E0560B-0BB8-4100-BED2-0B8B5EC9F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050B3E-D373-485E-90D3-C09FFC6A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195219-747B-4913-8B25-E6653A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D04006-DBC5-4682-9DD5-88F37CD9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43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5D4C30B-47A1-4D2F-9E0F-7190DB21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314A10-54F7-405C-93BB-15C33EC07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7E7707-1C7A-4424-A14E-28175A887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55AA-00EE-419B-8E25-D203D508CED8}" type="datetimeFigureOut">
              <a:rPr lang="zh-TW" altLang="en-US" smtClean="0"/>
              <a:t>2023/1/15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59291D-7371-4453-8FF5-7099B441D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55EBB9-18BC-42A9-9F5A-8D10E6F1E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2567-3FDF-41F2-A59F-31917AC06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6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5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55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F9259D63-3B2E-4847-A5AB-1699A2789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solidFill>
                  <a:srgbClr val="55554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音標鬥鬧熱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11C672-B721-49D3-8CAA-DDCC8590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55554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授課教師</a:t>
            </a:r>
            <a:r>
              <a:rPr lang="en-US" altLang="zh-TW" sz="3600" b="1" dirty="0">
                <a:solidFill>
                  <a:srgbClr val="55554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:</a:t>
            </a:r>
            <a:r>
              <a:rPr lang="zh-TW" altLang="en-US" sz="3600" b="1" dirty="0">
                <a:solidFill>
                  <a:srgbClr val="55554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陳美靜老師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53B686D-0616-44CC-A3AB-AC45E8B78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r="-1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22FD99-4BA5-4983-8CDE-596C7E95331F}"/>
              </a:ext>
            </a:extLst>
          </p:cNvPr>
          <p:cNvSpPr txBox="1"/>
          <p:nvPr/>
        </p:nvSpPr>
        <p:spPr>
          <a:xfrm rot="20215750">
            <a:off x="9602141" y="1908609"/>
            <a:ext cx="1850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pit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5FCDEE4-FD03-46D2-AE79-A0E5097690A6}"/>
              </a:ext>
            </a:extLst>
          </p:cNvPr>
          <p:cNvSpPr txBox="1"/>
          <p:nvPr/>
        </p:nvSpPr>
        <p:spPr>
          <a:xfrm rot="1529499">
            <a:off x="4881153" y="1328057"/>
            <a:ext cx="94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918017-AA33-4C5E-817C-3BC2FDE498D5}"/>
              </a:ext>
            </a:extLst>
          </p:cNvPr>
          <p:cNvSpPr txBox="1"/>
          <p:nvPr/>
        </p:nvSpPr>
        <p:spPr>
          <a:xfrm rot="20667053">
            <a:off x="3542791" y="2046405"/>
            <a:ext cx="94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23B0C34-2176-4491-B1DA-93BDDB1AE288}"/>
              </a:ext>
            </a:extLst>
          </p:cNvPr>
          <p:cNvSpPr txBox="1"/>
          <p:nvPr/>
        </p:nvSpPr>
        <p:spPr>
          <a:xfrm rot="20667053">
            <a:off x="6399330" y="1908609"/>
            <a:ext cx="94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260DF59-0388-46C6-BA07-4922299311A9}"/>
              </a:ext>
            </a:extLst>
          </p:cNvPr>
          <p:cNvSpPr txBox="1"/>
          <p:nvPr/>
        </p:nvSpPr>
        <p:spPr>
          <a:xfrm rot="19696007">
            <a:off x="880473" y="608455"/>
            <a:ext cx="2340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tsheh</a:t>
            </a:r>
            <a:endParaRPr lang="en-US" altLang="zh-TW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530D0C7-73CD-4F34-A945-A0021CBE1408}"/>
              </a:ext>
            </a:extLst>
          </p:cNvPr>
          <p:cNvSpPr txBox="1"/>
          <p:nvPr/>
        </p:nvSpPr>
        <p:spPr>
          <a:xfrm rot="20667053">
            <a:off x="6399331" y="733067"/>
            <a:ext cx="94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CE67158-89C3-4153-BD60-9F504833D32E}"/>
              </a:ext>
            </a:extLst>
          </p:cNvPr>
          <p:cNvSpPr txBox="1"/>
          <p:nvPr/>
        </p:nvSpPr>
        <p:spPr>
          <a:xfrm>
            <a:off x="4881152" y="2690298"/>
            <a:ext cx="94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EA32706-F8F8-4762-9206-AD30C16C04C4}"/>
              </a:ext>
            </a:extLst>
          </p:cNvPr>
          <p:cNvSpPr txBox="1"/>
          <p:nvPr/>
        </p:nvSpPr>
        <p:spPr>
          <a:xfrm rot="1170163">
            <a:off x="7484629" y="2511078"/>
            <a:ext cx="1355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US" altLang="zh-TW" sz="6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72" y="3150492"/>
            <a:ext cx="2723607" cy="193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魚    仔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4157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hî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- 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á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75E544-D655-4215-BA0E-641760322F2D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59DD10A-7F46-D56F-968F-8C63F390F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451503" y="376381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5C8C9F2-1A52-70D9-F3AA-FA4A61106DD3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854F53-BD01-F19F-EAF5-D45D7F901055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D9A394-6DA7-2419-18E9-3225C0D52371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11B1E30-D7E6-4FFA-577D-D62AA46B7A95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85511D-DE08-2878-2D1B-17944335EE99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AA92A69-FAB5-A369-7409-1E2E41989DA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AD5FFE2-D731-26EA-734B-FBA0A075176A}"/>
              </a:ext>
            </a:extLst>
          </p:cNvPr>
          <p:cNvSpPr/>
          <p:nvPr/>
        </p:nvSpPr>
        <p:spPr>
          <a:xfrm>
            <a:off x="5004957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789" y="2896104"/>
            <a:ext cx="2295464" cy="224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鉸   刀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ka - to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CDCFCF-98E0-4C00-AA0A-2F5CB8C3C936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D257D6-7A36-AC1D-DABB-5901182C95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518597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3F3AC7A-3614-3A0C-156B-E4CE2B504B27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8FAF16-F029-6B54-E4CC-1FF458CD638F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E36376-CD90-FCD3-EB1B-A5DEE6EB9246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CCCC49-DD42-FA56-8F9D-8D1E7EB87DEA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60E7A01-EE08-18E5-474A-D5297D77D72B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017604C-397F-918F-9591-2803EF77A131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B8B117C-964F-E61A-F61A-44333DB90F78}"/>
              </a:ext>
            </a:extLst>
          </p:cNvPr>
          <p:cNvSpPr/>
          <p:nvPr/>
        </p:nvSpPr>
        <p:spPr>
          <a:xfrm>
            <a:off x="7823343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664" y="2917371"/>
            <a:ext cx="2704822" cy="210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紅    茶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âng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tê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B69B90-C3CB-4386-B11D-BE13F3C048A6}"/>
              </a:ext>
            </a:extLst>
          </p:cNvPr>
          <p:cNvSpPr txBox="1"/>
          <p:nvPr/>
        </p:nvSpPr>
        <p:spPr>
          <a:xfrm>
            <a:off x="11247120" y="6244046"/>
            <a:ext cx="43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1C3534-A296-AC74-0A44-66441890F2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44830" y="3739545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CB38A9C-EDF4-742A-B19C-D0E5AA258B30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D9AF79-F9DC-343B-6DD3-3C679903D683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E38661-156C-DCC0-25CD-D74CD8D43A20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12E4F83-369C-3587-06ED-F1E4AED767C5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19C4C47-DFA0-1C09-4067-65A89DEC6D90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9D5E44-D07A-BB5B-D8BB-8F2FEB33308A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DE8A930-8ED2-84ED-22A2-0F8FE9E416D5}"/>
              </a:ext>
            </a:extLst>
          </p:cNvPr>
          <p:cNvSpPr/>
          <p:nvPr/>
        </p:nvSpPr>
        <p:spPr>
          <a:xfrm>
            <a:off x="6850542" y="5417414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5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72" y="2917371"/>
            <a:ext cx="2723607" cy="210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6595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喙    焦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tshu</a:t>
            </a:r>
            <a:r>
              <a:rPr lang="en-US" altLang="zh-TW" sz="5400" b="1" dirty="0" err="1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ì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ta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1DE459C-7BA3-4ED6-93B8-4318F410F858}"/>
              </a:ext>
            </a:extLst>
          </p:cNvPr>
          <p:cNvSpPr txBox="1"/>
          <p:nvPr/>
        </p:nvSpPr>
        <p:spPr>
          <a:xfrm>
            <a:off x="11247120" y="6244046"/>
            <a:ext cx="4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89842C-4B33-6E34-0208-22C9C16658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043682" y="375279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1CC877-3B13-D673-0AC1-97D2521001AC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6E0E8E-EBAB-C8AC-00EF-9C85F9ED7618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96A934-0E6C-BB20-00B8-E8A7842CFBFD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77748F2-45D3-43B7-7964-8072DD01822C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11C8AC-1A9E-158E-D123-984AA07FB5FD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E7393C9-8787-1F0A-6CAC-A72651FC1E6F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08341C8-C627-4673-98FA-0628A83101FC}"/>
              </a:ext>
            </a:extLst>
          </p:cNvPr>
          <p:cNvSpPr/>
          <p:nvPr/>
        </p:nvSpPr>
        <p:spPr>
          <a:xfrm>
            <a:off x="405866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088" y="2983728"/>
            <a:ext cx="2677975" cy="201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430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電     視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tiān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sī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3130EB-3407-48EE-A1C5-71DDE260F274}"/>
              </a:ext>
            </a:extLst>
          </p:cNvPr>
          <p:cNvSpPr txBox="1"/>
          <p:nvPr/>
        </p:nvSpPr>
        <p:spPr>
          <a:xfrm>
            <a:off x="11247120" y="6244046"/>
            <a:ext cx="49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12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0B97C1-E2D5-D6D8-1925-FAC8335F9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106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2E0F6BF-E861-272C-FA17-1DBD6CD35220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23F5B8-0907-83EC-06A0-7C1F9235040E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1B6E85-526F-6DF7-0D52-D82E930C701B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5D2A501-A17D-457C-D19B-ECFC59A60832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7B9F07E-7AF5-53F1-00F8-41FD42CD040A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F4DF6E-CE6B-B147-D6D8-06E4F3C07844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6937B5D-C213-1E9D-6C24-6145E6FADB13}"/>
              </a:ext>
            </a:extLst>
          </p:cNvPr>
          <p:cNvSpPr/>
          <p:nvPr/>
        </p:nvSpPr>
        <p:spPr>
          <a:xfrm>
            <a:off x="4994780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9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088" y="2917371"/>
            <a:ext cx="2677975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430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電     鍋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tiān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ko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075916-B921-40A3-8BEC-46DEF90AFBB2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13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5E06EB-8B30-F51F-AB25-9454915BC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191399" y="3739545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E8B8677-727C-6CE9-9F37-95147DF622DC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ACAB181-0629-01A4-E969-EB3B7F0FA863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5C97094-7B8E-4B0A-2367-02432DA5A228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BE8CEF-2C46-DEA4-50A8-DF3C3BA9B44C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7BFDCF-CC72-F0D6-0E5A-4E79834BC8F3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2AF122E-3A89-B092-561A-93F6365B8D81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41A6C99-7D8D-BF06-67D1-F5367F3E0DC7}"/>
              </a:ext>
            </a:extLst>
          </p:cNvPr>
          <p:cNvSpPr/>
          <p:nvPr/>
        </p:nvSpPr>
        <p:spPr>
          <a:xfrm>
            <a:off x="7796624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088" y="2986772"/>
            <a:ext cx="2677975" cy="201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畫     圖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uē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tôo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1C69BD2-02EC-4D5C-AE58-E38A723DDADA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EF7E1B-F32C-6E57-DF93-78713B2E7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31407" y="372912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9DB22F-CD4F-91D1-1CFD-6FEB5C442298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59A5043-6A83-02CF-752C-2AEFC4991504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B8B539F-12B7-136A-E305-CA7DB702D34C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07B670C-7AD4-9A9A-67E5-5B4D7C6E63EB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02A76A-1123-3EB2-C215-B84B86DEC44A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C171F4-4376-9ADD-4B0A-47BA478F06B9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14D2125-898E-5193-D19D-EE2598139AC1}"/>
              </a:ext>
            </a:extLst>
          </p:cNvPr>
          <p:cNvSpPr/>
          <p:nvPr/>
        </p:nvSpPr>
        <p:spPr>
          <a:xfrm>
            <a:off x="8860327" y="5417414"/>
            <a:ext cx="1315031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3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827" y="2938637"/>
            <a:ext cx="2400497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518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歡     喜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huann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hí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221F66-485D-4F4A-9DBD-EA1CBF8B99C4}"/>
              </a:ext>
            </a:extLst>
          </p:cNvPr>
          <p:cNvSpPr txBox="1"/>
          <p:nvPr/>
        </p:nvSpPr>
        <p:spPr>
          <a:xfrm>
            <a:off x="11247120" y="6244046"/>
            <a:ext cx="45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15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F031AC-3AE9-FD70-6543-AEDFAD1EE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180460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4D2A80D-0076-F2EF-CCD8-A64014E9F5DA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345A4EB-1D5E-D77B-0AF3-495512392A03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E09EE3-263D-27F6-4A8D-64F702DD120E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787D09-53CC-D062-1317-A34B3A493490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9F9CF87-9A20-DB6B-9243-870072096C04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437987-9F4D-1ACC-15F5-15065064C65E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2DCED29-BED3-AFE5-E2E3-1D64D39E3CE4}"/>
              </a:ext>
            </a:extLst>
          </p:cNvPr>
          <p:cNvSpPr/>
          <p:nvPr/>
        </p:nvSpPr>
        <p:spPr>
          <a:xfrm>
            <a:off x="4993541" y="5451403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2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112" y="2964234"/>
            <a:ext cx="2235529" cy="2221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64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跳     舞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thiàu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bú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0A58C7-075F-B6CD-8AD0-02A1DA4B9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191399" y="3720151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B9DAE14-C6C5-1F75-7EB6-3346EEF58FFC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A6F3AD-4E43-199C-7FC5-B5B772848F86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303B3D-2A11-CB06-086A-EE8374D82D4E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3401BC5-00D7-07C1-652D-F19AA513158F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CE2DAAF-1CBD-6F58-1217-52CD895EC4CA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E612845-47B3-AD79-1A9A-D25F53522AB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F432D71-F96E-D3E0-2BDF-E6C2E570D116}"/>
              </a:ext>
            </a:extLst>
          </p:cNvPr>
          <p:cNvSpPr/>
          <p:nvPr/>
        </p:nvSpPr>
        <p:spPr>
          <a:xfrm>
            <a:off x="5888036" y="5439990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7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76" y="2964234"/>
            <a:ext cx="2231256" cy="2221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咖   啡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ka - pi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FA4C34-0286-C8DB-D470-9DC71E2A7A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555890" y="371106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5D0F56A-D523-F59B-C18E-89C05D5CBE8D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93A211D-1C35-5DDA-B3C3-B1D633DA3B88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F26232-9412-C05A-6108-D6AA49A78F74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FE047C-BC4D-24BF-4DDF-8D49DC4C0E88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33721AC-D5F0-7512-B7EB-DE6A012D4600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17FC231-5A81-865A-A963-86E6C864AE65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82195E0-E41A-3182-5A78-B4ABCA6791C6}"/>
              </a:ext>
            </a:extLst>
          </p:cNvPr>
          <p:cNvSpPr/>
          <p:nvPr/>
        </p:nvSpPr>
        <p:spPr>
          <a:xfrm>
            <a:off x="4980458" y="5417414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12" y="1231174"/>
            <a:ext cx="2682022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96" y="3156647"/>
            <a:ext cx="1278816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a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3" name="矩形 69">
            <a:extLst>
              <a:ext uri="{FF2B5EF4-FFF2-40B4-BE49-F238E27FC236}">
                <a16:creationId xmlns:a16="http://schemas.microsoft.com/office/drawing/2014/main" id="{2E5A9175-7BBA-AA51-D5F9-64AAC245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134" y="3181423"/>
            <a:ext cx="1278816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i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5" name="矩形 69">
            <a:extLst>
              <a:ext uri="{FF2B5EF4-FFF2-40B4-BE49-F238E27FC236}">
                <a16:creationId xmlns:a16="http://schemas.microsoft.com/office/drawing/2014/main" id="{FBA87792-FBF8-B946-F7C1-3FA47CFA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2" y="3156647"/>
            <a:ext cx="1278816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b="1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7" name="矩形 69">
            <a:extLst>
              <a:ext uri="{FF2B5EF4-FFF2-40B4-BE49-F238E27FC236}">
                <a16:creationId xmlns:a16="http://schemas.microsoft.com/office/drawing/2014/main" id="{B8DE3873-954E-A471-491E-B538814F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010" y="3181423"/>
            <a:ext cx="1278816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b="1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e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8" name="矩形 69">
            <a:extLst>
              <a:ext uri="{FF2B5EF4-FFF2-40B4-BE49-F238E27FC236}">
                <a16:creationId xmlns:a16="http://schemas.microsoft.com/office/drawing/2014/main" id="{3618446E-F136-C46C-F49D-A9D1B618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658" y="3183711"/>
            <a:ext cx="1278816" cy="186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b="1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矩形 69">
            <a:extLst>
              <a:ext uri="{FF2B5EF4-FFF2-40B4-BE49-F238E27FC236}">
                <a16:creationId xmlns:a16="http://schemas.microsoft.com/office/drawing/2014/main" id="{9C443CFA-8A51-D319-0434-01C28FC4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309" y="3181423"/>
            <a:ext cx="1948691" cy="186204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115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oo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67D5B9-3CCB-415F-D0E1-F922812C30BF}"/>
              </a:ext>
            </a:extLst>
          </p:cNvPr>
          <p:cNvSpPr txBox="1"/>
          <p:nvPr/>
        </p:nvSpPr>
        <p:spPr>
          <a:xfrm>
            <a:off x="778383" y="5257971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Y</a:t>
            </a:r>
            <a:r>
              <a:rPr lang="en-US" altLang="zh-TW" sz="2000" b="1" dirty="0"/>
              <a:t>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F8B04F-4EC9-08E5-61D1-3C477962A7EC}"/>
              </a:ext>
            </a:extLst>
          </p:cNvPr>
          <p:cNvSpPr txBox="1"/>
          <p:nvPr/>
        </p:nvSpPr>
        <p:spPr>
          <a:xfrm>
            <a:off x="2555821" y="5257970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一</a:t>
            </a:r>
            <a:r>
              <a:rPr lang="en-US" altLang="zh-TW" sz="2000" b="1" dirty="0"/>
              <a:t>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AB7057-57E6-546F-C964-734E67D557EA}"/>
              </a:ext>
            </a:extLst>
          </p:cNvPr>
          <p:cNvSpPr txBox="1"/>
          <p:nvPr/>
        </p:nvSpPr>
        <p:spPr>
          <a:xfrm>
            <a:off x="4303568" y="5257969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ㄨ</a:t>
            </a:r>
            <a:r>
              <a:rPr lang="en-US" altLang="zh-TW" sz="2000" b="1" dirty="0"/>
              <a:t> 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FE2EF1-8152-6FC0-7718-56B6EC716937}"/>
              </a:ext>
            </a:extLst>
          </p:cNvPr>
          <p:cNvSpPr txBox="1"/>
          <p:nvPr/>
        </p:nvSpPr>
        <p:spPr>
          <a:xfrm>
            <a:off x="6110697" y="5257968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ㄝ</a:t>
            </a:r>
            <a:r>
              <a:rPr lang="en-US" altLang="zh-TW" sz="2000" b="1" dirty="0"/>
              <a:t> 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0E5A17-2F18-24E5-66BC-173D67CAC486}"/>
              </a:ext>
            </a:extLst>
          </p:cNvPr>
          <p:cNvSpPr txBox="1"/>
          <p:nvPr/>
        </p:nvSpPr>
        <p:spPr>
          <a:xfrm>
            <a:off x="10131604" y="5257967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ㄛ</a:t>
            </a:r>
            <a:r>
              <a:rPr lang="en-US" altLang="zh-TW" sz="2000" b="1" dirty="0"/>
              <a:t>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BCA981-715C-2E97-5CD9-915D18ED9308}"/>
              </a:ext>
            </a:extLst>
          </p:cNvPr>
          <p:cNvSpPr txBox="1"/>
          <p:nvPr/>
        </p:nvSpPr>
        <p:spPr>
          <a:xfrm>
            <a:off x="7928458" y="5257967"/>
            <a:ext cx="797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ㄜ</a:t>
            </a:r>
            <a:r>
              <a:rPr lang="en-US" altLang="zh-TW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5" grpId="0" animBg="1"/>
      <p:bldP spid="7" grpId="0" animBg="1"/>
      <p:bldP spid="8" grpId="0" animBg="1"/>
      <p:bldP spid="11" grpId="0" animBg="1"/>
      <p:bldP spid="6" grpId="0"/>
      <p:bldP spid="9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088" y="3343091"/>
            <a:ext cx="2677975" cy="155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542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菜     刀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tshaì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to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75E02C-0E4B-4B59-9EEE-297717526254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31C104-AC42-6DAB-84EE-2AC044F51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191399" y="369634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D9BF5AC-A25F-3F65-D5F5-8F42CF05748E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37C47B-E23D-F129-F1E2-24F3EF695177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C7724BA-AF4E-D645-2CEC-149E2746FD7C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F0B83CA-7208-EF87-EDD3-1CE78FD219EF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6C7F86-C98D-E17D-B468-D3E0028E0771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26C738C-DDB4-422A-52F2-26D87CD914A8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086F550B-019F-B95F-56AF-F67D0FEDC58F}"/>
              </a:ext>
            </a:extLst>
          </p:cNvPr>
          <p:cNvSpPr/>
          <p:nvPr/>
        </p:nvSpPr>
        <p:spPr>
          <a:xfrm>
            <a:off x="7819155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8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869" y="2795451"/>
            <a:ext cx="2371018" cy="2371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茶    鈷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tê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kóo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C97260-5E03-1682-BB8C-FE08E975F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555890" y="372912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1B7CF08-7867-E651-0BED-9B95B1E65878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9585A79-0491-0A42-2B2A-92FA43224DFD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0EB7D3C-A4EB-C461-BFF6-78C97943B1C1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83C3F7C-ECE2-9177-1E09-0871B2971588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95B59D9-3506-012D-11C5-CEDEFA78DB19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7FF1903-05D9-F284-93C1-1CE21F8A9BAB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1236F13-1E8D-3145-D6D1-E5F435DF3124}"/>
              </a:ext>
            </a:extLst>
          </p:cNvPr>
          <p:cNvSpPr/>
          <p:nvPr/>
        </p:nvSpPr>
        <p:spPr>
          <a:xfrm>
            <a:off x="8795984" y="5407155"/>
            <a:ext cx="1468568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3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520" y="2889524"/>
            <a:ext cx="2381692" cy="2242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蓮    霧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liân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bū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04AC8C-014A-9498-C015-A2E834D0E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84655" y="3720151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7798990-3FC5-2DEE-DB17-FC291AFDA343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E3244AF-6E39-4F87-7D2C-63D6E766E5CB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A41670-34F5-45E7-0311-471AF84042C7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C45813-4487-8C4D-6A82-C02BE0A9999E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4FF7CE4-67B5-D068-755F-576689CB9434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027D63-C86D-0398-4875-8BE281294C0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6E87CC5-E331-F6C7-9176-8996B4DD2658}"/>
              </a:ext>
            </a:extLst>
          </p:cNvPr>
          <p:cNvSpPr/>
          <p:nvPr/>
        </p:nvSpPr>
        <p:spPr>
          <a:xfrm>
            <a:off x="5914504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1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520" y="3189769"/>
            <a:ext cx="2381690" cy="185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芋   仔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436" y="3631712"/>
            <a:ext cx="55117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ōo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á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21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04AC8C-014A-9498-C015-A2E834D0E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369154" y="377303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7798990-3FC5-2DEE-DB17-FC291AFDA343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E3244AF-6E39-4F87-7D2C-63D6E766E5CB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A41670-34F5-45E7-0311-471AF84042C7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C45813-4487-8C4D-6A82-C02BE0A9999E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4FF7CE4-67B5-D068-755F-576689CB9434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027D63-C86D-0398-4875-8BE281294C0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6E87CC5-E331-F6C7-9176-8996B4DD2658}"/>
              </a:ext>
            </a:extLst>
          </p:cNvPr>
          <p:cNvSpPr/>
          <p:nvPr/>
        </p:nvSpPr>
        <p:spPr>
          <a:xfrm>
            <a:off x="8936567" y="5410887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5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257" y="2917371"/>
            <a:ext cx="2594830" cy="2465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灶     跤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tsàu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kha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7DDF7D-65C4-A007-9894-E75B1D1490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106" y="375279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BEA4FD7-C952-4570-1A26-13EF28772C3D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0F1CEA1-1FA7-B151-5DDC-A78A032CC29C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57B44E-06DB-601E-03A3-9F2A6D9785D0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466497-3B59-1ADF-14CF-C32FF6556695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7B7B7BF-5E04-D502-39CA-0665DF539C17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E8A73FB-24C0-09B8-8EEF-953EA46D095C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56C7577-AEC8-42FE-E316-7AD3023990DA}"/>
              </a:ext>
            </a:extLst>
          </p:cNvPr>
          <p:cNvSpPr/>
          <p:nvPr/>
        </p:nvSpPr>
        <p:spPr>
          <a:xfrm>
            <a:off x="405866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0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788" y="2677886"/>
            <a:ext cx="2663345" cy="226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起     厝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khí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tshù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23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B12323-53E9-4308-5765-AC62131899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535136" y="3634950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667B4BE-9422-0F33-3497-E030FAB9750A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F55367E-6741-A94B-7B29-57E25D1042AB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0EEC3DA-E4ED-903C-F6FF-DBEF70025D3B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624A7F-5461-7D4A-52A7-F8A7D3BA71BE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0725536-7488-6D44-8CE3-2C76DCEB6957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421B91D-ADE1-6ED0-7BF6-1BCEBDC0DD6D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31C9485-EFB1-78C3-7857-2708B555FCDE}"/>
              </a:ext>
            </a:extLst>
          </p:cNvPr>
          <p:cNvSpPr/>
          <p:nvPr/>
        </p:nvSpPr>
        <p:spPr>
          <a:xfrm>
            <a:off x="5955214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815" y="2677886"/>
            <a:ext cx="2383212" cy="238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雞    公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ke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kang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24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744428-A94C-0FC3-783C-72D3E39E09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756842" y="371579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F574BDA-F923-E92E-5442-F5D864FFB3C2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E24124-46A3-2CB5-5B55-18F6F7D39AE0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8E667F8-867F-98EB-01AC-44A2C038D901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E10CDC-76B1-6E0F-954A-81EA7F2172EF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DD2D12A-8583-825A-37C5-27034BB6FA43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A383CBB-14A7-8844-A42B-93101D2A6765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AF9DA34-67CA-98D1-D321-B9AA5690ECF3}"/>
              </a:ext>
            </a:extLst>
          </p:cNvPr>
          <p:cNvSpPr/>
          <p:nvPr/>
        </p:nvSpPr>
        <p:spPr>
          <a:xfrm>
            <a:off x="6861628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72" y="3251994"/>
            <a:ext cx="2723607" cy="1729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拊    仔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hú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á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75E544-D655-4215-BA0E-641760322F2D}"/>
              </a:ext>
            </a:extLst>
          </p:cNvPr>
          <p:cNvSpPr txBox="1"/>
          <p:nvPr/>
        </p:nvSpPr>
        <p:spPr>
          <a:xfrm>
            <a:off x="11247123" y="6244046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25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20F261-8917-C42D-FCAC-F301CC750B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208831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0654F1F-1C97-4DDC-A910-6AE322EAD56C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78FF1F5-2B58-9E45-0D0D-F283151F031B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DC8232-774C-8E8D-C9E9-E903F3DA1A60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B5C7A1-4669-9597-CFF6-A9E5D67799AE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AD236A-30D9-CFCE-67AC-8D169C88B2EB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32DF466-02E7-5BF5-4B62-3849485AFC49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86A2E93-AEB3-E08A-F265-A7A8CEE5AFFD}"/>
              </a:ext>
            </a:extLst>
          </p:cNvPr>
          <p:cNvSpPr/>
          <p:nvPr/>
        </p:nvSpPr>
        <p:spPr>
          <a:xfrm>
            <a:off x="405866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1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239" y="2917371"/>
            <a:ext cx="2328619" cy="2064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報    紙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pò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tsuá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75E544-D655-4215-BA0E-641760322F2D}"/>
              </a:ext>
            </a:extLst>
          </p:cNvPr>
          <p:cNvSpPr txBox="1"/>
          <p:nvPr/>
        </p:nvSpPr>
        <p:spPr>
          <a:xfrm>
            <a:off x="11247123" y="6244046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26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4FFDC3-7E58-C8DB-0ACC-76F8CD71AD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470021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C68014A-091B-8A66-CA97-B665C5A258B3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301F15-17F3-AA75-39EF-DC63D87FA8EF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52C09A-3EE1-97D4-4670-05E32962E3E3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AF0677-7E3E-78D6-0F64-2FF75ADA80AB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5CB8C2-BF59-615A-4E4D-DFF910AB4969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31E4D07-407D-6CEF-69E6-7D2B5463CF19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A4C4371-580D-A028-36DE-98F083ED3EDA}"/>
              </a:ext>
            </a:extLst>
          </p:cNvPr>
          <p:cNvSpPr/>
          <p:nvPr/>
        </p:nvSpPr>
        <p:spPr>
          <a:xfrm>
            <a:off x="7834851" y="5460383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070" y="3306726"/>
            <a:ext cx="2795840" cy="163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兔   仔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thòo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á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75E544-D655-4215-BA0E-641760322F2D}"/>
              </a:ext>
            </a:extLst>
          </p:cNvPr>
          <p:cNvSpPr txBox="1"/>
          <p:nvPr/>
        </p:nvSpPr>
        <p:spPr>
          <a:xfrm>
            <a:off x="11247123" y="6244046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27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4FFDC3-7E58-C8DB-0ACC-76F8CD71AD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787776" y="372912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C68014A-091B-8A66-CA97-B665C5A258B3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301F15-17F3-AA75-39EF-DC63D87FA8EF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52C09A-3EE1-97D4-4670-05E32962E3E3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AF0677-7E3E-78D6-0F64-2FF75ADA80AB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5CB8C2-BF59-615A-4E4D-DFF910AB4969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31E4D07-407D-6CEF-69E6-7D2B5463CF19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A4C4371-580D-A028-36DE-98F083ED3EDA}"/>
              </a:ext>
            </a:extLst>
          </p:cNvPr>
          <p:cNvSpPr/>
          <p:nvPr/>
        </p:nvSpPr>
        <p:spPr>
          <a:xfrm>
            <a:off x="8969780" y="5417414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3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788" y="2917371"/>
            <a:ext cx="2264354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759" y="2912842"/>
            <a:ext cx="44337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 阿 　　爸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a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　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-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　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pah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7827A1-098E-4B5B-A1ED-7184B769B835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1AAD8E-6A5A-9C8C-7FAC-D59821EEAF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196319" y="376381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71FFA0-ECF6-9F93-E262-AEC4A9F6ED09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C297DF-D764-47B8-5281-39396F881BFD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A5F75A-AC05-9F60-D11B-C68A81F5C798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2FDEF3-3F8A-BDB5-9D4F-12448051A6E3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408DDD9-9185-AC74-4BF4-255068CD3A00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7ED3B4-853E-DB51-9A93-88222A05E52F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C726D6C-424C-6043-388E-231F324A5445}"/>
              </a:ext>
            </a:extLst>
          </p:cNvPr>
          <p:cNvSpPr/>
          <p:nvPr/>
        </p:nvSpPr>
        <p:spPr>
          <a:xfrm>
            <a:off x="405866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524" y="2795451"/>
            <a:ext cx="2423708" cy="2371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老    師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lāu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su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28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98C151-2B47-9A2B-C496-B260CC0055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73644" y="369634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8B8089-9ED8-3DB8-87DF-35A680168DEA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BA02726-D7D8-D74F-2380-11144A671F84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6D250A-CD6F-D3CA-6C3D-7FE77DA83AC3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508CDD-9D2B-84C6-CA23-F18C40308B38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F91F66E-DA8F-843D-0EAF-274E14CE8E69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9D777D-7B92-D59C-A0C0-BFC52DD964DD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8DAF807-BFC2-CB77-262B-BE6725B9CA03}"/>
              </a:ext>
            </a:extLst>
          </p:cNvPr>
          <p:cNvSpPr/>
          <p:nvPr/>
        </p:nvSpPr>
        <p:spPr>
          <a:xfrm>
            <a:off x="5909719" y="5439990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1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12" y="1231174"/>
            <a:ext cx="3554876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</a:p>
        </p:txBody>
      </p: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59" y="2936871"/>
            <a:ext cx="1501953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ai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3" name="矩形 69">
            <a:extLst>
              <a:ext uri="{FF2B5EF4-FFF2-40B4-BE49-F238E27FC236}">
                <a16:creationId xmlns:a16="http://schemas.microsoft.com/office/drawing/2014/main" id="{2E5A9175-7BBA-AA51-D5F9-64AAC245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1" y="2936871"/>
            <a:ext cx="1501954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au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5" name="矩形 69">
            <a:extLst>
              <a:ext uri="{FF2B5EF4-FFF2-40B4-BE49-F238E27FC236}">
                <a16:creationId xmlns:a16="http://schemas.microsoft.com/office/drawing/2014/main" id="{FBA87792-FBF8-B946-F7C1-3FA47CFA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154" y="4908171"/>
            <a:ext cx="1425726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ui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7" name="矩形 69">
            <a:extLst>
              <a:ext uri="{FF2B5EF4-FFF2-40B4-BE49-F238E27FC236}">
                <a16:creationId xmlns:a16="http://schemas.microsoft.com/office/drawing/2014/main" id="{B8DE3873-954E-A471-491E-B538814F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865" y="2936871"/>
            <a:ext cx="1425726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ia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8" name="矩形 69">
            <a:extLst>
              <a:ext uri="{FF2B5EF4-FFF2-40B4-BE49-F238E27FC236}">
                <a16:creationId xmlns:a16="http://schemas.microsoft.com/office/drawing/2014/main" id="{3618446E-F136-C46C-F49D-A9D1B618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3022" y="2931491"/>
            <a:ext cx="1425725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io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矩形 69">
            <a:extLst>
              <a:ext uri="{FF2B5EF4-FFF2-40B4-BE49-F238E27FC236}">
                <a16:creationId xmlns:a16="http://schemas.microsoft.com/office/drawing/2014/main" id="{9C443CFA-8A51-D319-0434-01C28FC4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1" y="4908171"/>
            <a:ext cx="1487826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ua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6" name="矩形 69">
            <a:extLst>
              <a:ext uri="{FF2B5EF4-FFF2-40B4-BE49-F238E27FC236}">
                <a16:creationId xmlns:a16="http://schemas.microsoft.com/office/drawing/2014/main" id="{ADF4DFB1-49D0-0D49-8AE8-4B0D25A9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444" y="2936871"/>
            <a:ext cx="1425725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iu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矩形 69">
            <a:extLst>
              <a:ext uri="{FF2B5EF4-FFF2-40B4-BE49-F238E27FC236}">
                <a16:creationId xmlns:a16="http://schemas.microsoft.com/office/drawing/2014/main" id="{8D9AEE74-2984-BD34-D041-AC6C25BEB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647" y="4908170"/>
            <a:ext cx="1425726" cy="1323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TW" sz="8000" b="1" dirty="0" err="1">
                <a:solidFill>
                  <a:srgbClr val="7030A0"/>
                </a:solidFill>
                <a:latin typeface="Amasis MT Pro Black" panose="02040A04050005020304" pitchFamily="18" charset="0"/>
                <a:ea typeface="華康細圓體" panose="020F0309000000000000" pitchFamily="49" charset="-120"/>
                <a:cs typeface="Aharoni" panose="02010803020104030203" pitchFamily="2" charset="-79"/>
                <a:sym typeface="微软雅黑" panose="020B0503020204020204" pitchFamily="34" charset="-122"/>
              </a:rPr>
              <a:t>ue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8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5" grpId="0" animBg="1"/>
      <p:bldP spid="7" grpId="0" animBg="1"/>
      <p:bldP spid="8" grpId="0" animBg="1"/>
      <p:bldP spid="11" grpId="0" animBg="1"/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551" y="3733675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複韻母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FF3F5D35-6DCD-4C7F-8CA3-60DDFC58087E}"/>
              </a:ext>
            </a:extLst>
          </p:cNvPr>
          <p:cNvSpPr/>
          <p:nvPr/>
        </p:nvSpPr>
        <p:spPr>
          <a:xfrm>
            <a:off x="406998" y="3291842"/>
            <a:ext cx="3707801" cy="179774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69">
            <a:extLst>
              <a:ext uri="{FF2B5EF4-FFF2-40B4-BE49-F238E27FC236}">
                <a16:creationId xmlns:a16="http://schemas.microsoft.com/office/drawing/2014/main" id="{A2F4048B-1EF9-4EB9-B6C1-7D40853F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74" y="3716256"/>
            <a:ext cx="4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進階挑戰題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59951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840" y="2917371"/>
            <a:ext cx="2416471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汽     車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khì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–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tshia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　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D79277B-6C73-48D8-8CCA-00F2F294D51C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51F8F2B-3C75-4067-967C-4A8D5324BBC5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62EF93E2-ADFB-230F-89BF-EE83A5DE2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949351" y="3646716"/>
            <a:ext cx="975584" cy="945758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DA84F47A-03A2-4DC4-05E0-10E9916D4167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7590D66-3881-8E61-A7D2-4BEB0A44D2CF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7083047-B7D4-8882-0486-CC2C929EEA50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ABDD24C-B109-CA0B-1C3F-1B89DCC01C46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EEBB4D8A-55E7-73FC-CEA7-ECFF6E10187B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A1645F8-37DC-C3E7-B7C3-02A12CEA3A02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393EB7D-E2D9-047B-19F0-9BF20E9C5BF3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EF86CBF-E411-B799-3B65-9F8ECBA4D784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455ED5D-B766-30CE-D6E6-DAF9B725AEE0}"/>
              </a:ext>
            </a:extLst>
          </p:cNvPr>
          <p:cNvSpPr/>
          <p:nvPr/>
        </p:nvSpPr>
        <p:spPr>
          <a:xfrm>
            <a:off x="4492034" y="5438747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40" y="3189715"/>
            <a:ext cx="2705511" cy="1973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熨    斗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ut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–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táu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B40BD2B-C9BB-4DEC-811B-50FBDFC23DCD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89AFEC6-53B2-4859-A69F-86AE1A7A9BCF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A0EDB9F-7B4A-08E6-A201-7A2EEF5BD4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902558" y="3685726"/>
            <a:ext cx="975584" cy="9457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2D4C313D-B94B-F7AB-D764-CAEA633FA10D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567AA6D-0F3E-6463-E27C-E0003445A9AF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BBA1FF3-F0AE-62AF-A1B0-C67E5D73197A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60B3951-BEF3-E265-ECBA-1B2EFAD892AE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23000DA-8DB5-255B-07F1-8D0D6C004DB2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EBB4CB3-1D5A-F900-76B8-104623FC20B2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F3F01CF-F123-D3B7-26F2-60103FB75374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E8A7C17-3041-021A-F33D-4AC13C89A191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4CC88E53-4A19-FDEA-E4CB-6BD80744C084}"/>
              </a:ext>
            </a:extLst>
          </p:cNvPr>
          <p:cNvSpPr/>
          <p:nvPr/>
        </p:nvSpPr>
        <p:spPr>
          <a:xfrm>
            <a:off x="3412435" y="54489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9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9088" y="2944739"/>
            <a:ext cx="2677975" cy="2097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甘     蔗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kām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tsià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05FFD1A-5A3A-4CCF-971D-E21A878E9276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EDC73C0-56A6-4873-B0C9-C09712D2B3BC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EE3E28C-0A59-81CF-8DA2-4E2DF366C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085" y="3680665"/>
            <a:ext cx="975584" cy="9457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1635F69C-182A-E97B-6966-55AC49886533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C92F6EB-8DFD-A14A-C49F-BCD375DF2625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550DC2D-5948-D7C0-049B-DF869C668DCA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E335597-A2D1-087D-A7A8-7505C6053549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7D4B6C8-36BD-17C8-D175-250D35F68FB0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E684ECC-56D3-2817-0D9A-FB409073CEFD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2A2ED82-B4DE-8D05-34DB-D2724B28393D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787F7E4-16AD-BB0D-2BF5-A368456AB952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7840C722-15EF-CF87-6AE5-B9F937E4021A}"/>
              </a:ext>
            </a:extLst>
          </p:cNvPr>
          <p:cNvSpPr/>
          <p:nvPr/>
        </p:nvSpPr>
        <p:spPr>
          <a:xfrm>
            <a:off x="4475673" y="5454849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8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603" y="3038472"/>
            <a:ext cx="2382276" cy="2125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弓     蕉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811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king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tsio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B7916F7-BF3E-4822-9ED3-0F633D2BB130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510F2F-14B0-4910-94F3-03570CB8F1A5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FA41AE8-FECB-09A5-7C9D-3ABA02EE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60894" y="3696346"/>
            <a:ext cx="975584" cy="9457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005A08B-6C13-04F3-61D0-20772F25D871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92558A8-98C4-DD67-3080-D50F5BB7F367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AE35D97-4F13-FB22-BF49-641D723FEABC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4E26CC-D41C-5669-35A7-14A994D4B468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ED48348-AF29-2F3A-38C7-963BB8582644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FBB4079-9618-5C8E-6648-85CDDEBE3760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4D53D56-4765-1679-3C88-2A7338CEAFBE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12910B6-57B4-74DB-7D22-69AD0D7BE1C5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6A3E988D-E54C-E778-A1A8-6C3AEECD9AEA}"/>
              </a:ext>
            </a:extLst>
          </p:cNvPr>
          <p:cNvSpPr/>
          <p:nvPr/>
        </p:nvSpPr>
        <p:spPr>
          <a:xfrm>
            <a:off x="6697049" y="53712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07" y="2917371"/>
            <a:ext cx="2385537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跤     球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kha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kiû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3DFCF7A-7262-4631-9145-7FFA2B98ECF5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EDE15A9-C0D0-44D5-ABFA-19FC4E9658EE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5F8C8C96-2114-F288-C562-D26EA01EED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68796" y="3696346"/>
            <a:ext cx="975584" cy="9457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73808409-BFD9-F2A5-D53F-D9DB2229A5B6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C10360-4529-8928-2B8F-A49DF4C40A49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E1F715D-E8AF-F117-ACFA-BE1723925DC8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52E0908-FB5C-8489-C91E-2490B37E7584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02A82F8-3B31-C465-E107-7B210F02721E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9E20299-4DBD-D342-A628-934DDB9E938D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D64C3DF-7B5F-DB8F-70CC-062A20CEF1BF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CBE6834-2A6F-7CB0-9A66-3428103E7859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890B01F-8440-F42E-69E2-49DA6AA26119}"/>
              </a:ext>
            </a:extLst>
          </p:cNvPr>
          <p:cNvSpPr/>
          <p:nvPr/>
        </p:nvSpPr>
        <p:spPr>
          <a:xfrm>
            <a:off x="5568976" y="5454849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1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838" y="2917371"/>
            <a:ext cx="2474475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95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電      腦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tiān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náu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966989D8-C366-4449-851C-464342874879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8610897-1ECE-4CA5-93C1-23ADD8623C17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92C1C9C-9328-DBD8-9A1C-6FD65EE1E1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085" y="3749769"/>
            <a:ext cx="975584" cy="94575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30B169A-F0BA-A4C4-C49A-5DE7548D8D54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2BC399A-B346-7D07-3FF0-769786EDEAAB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D3E6849-1072-40BE-F463-03BB41430A3D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B6621A2-2482-F67B-A272-0AE8F8DF8D7E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A35D9D4-2FEC-F233-71BD-C06B41B9F783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63A2429-3C10-5A02-5B83-906F6B3DAF49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34CA854-1311-25CF-C176-3AF151614B30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C804CB6-EA36-CD4F-68D9-98149C2974E0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8A70282A-089E-EC67-AE47-A81EC6290E83}"/>
              </a:ext>
            </a:extLst>
          </p:cNvPr>
          <p:cNvSpPr/>
          <p:nvPr/>
        </p:nvSpPr>
        <p:spPr>
          <a:xfrm>
            <a:off x="3374562" y="5421079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788" y="2917370"/>
            <a:ext cx="2494881" cy="2464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5412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唱       歌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1" y="3631712"/>
            <a:ext cx="58922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tshiùnn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kua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12CA96E-1C40-4F4A-81F9-6B384BDF1EB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F71AB10-24D4-4333-B871-03E73886803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5D58D6-3BEA-1E9B-D17E-711A9AF612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670880" y="3749150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B4A5CD7-A478-BFBB-EE51-CDBC436DF351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B324574-0ED4-E8CC-023A-B200D4593718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BDF6B08-805B-1817-A22F-D053E6034A13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A5539C-ED26-ECE4-3B22-ABE4A1F683EA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88A120D-CB03-18E0-3B51-52815CE59D9A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639D203-FE82-F76C-BB7D-1453D47B7FE5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9654966-3138-B1A4-B80E-5A6716DF26F4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0E9279D-454B-DE6E-6AB6-3460E9CF805E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04348892-E565-38F1-4238-0CE86C3FC5F5}"/>
              </a:ext>
            </a:extLst>
          </p:cNvPr>
          <p:cNvSpPr/>
          <p:nvPr/>
        </p:nvSpPr>
        <p:spPr>
          <a:xfrm>
            <a:off x="7835464" y="53712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1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287" y="2917371"/>
            <a:ext cx="2455577" cy="2152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阿    母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a  - 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bú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4E06B7-FC53-4C1E-89A9-495B46A1A7DB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F8D37F-4CB0-49AF-6942-EC1ECFC888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73644" y="3700027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5CA2262-627D-9F44-0049-CADBCD740D4F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4D1878-D42F-A90B-E7CB-69AFA8225313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ADD8FB0-04F0-ABDD-37AC-E4FEFD3277BB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A27666-C76E-74FD-762F-F7F7804B0668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FDEF821-311D-A82E-A1E2-AB8FE6D0ABB7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33A25DC-F2AA-97D4-0B80-A10DFBFAEB8D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AF05386-EDFE-2832-2F56-BD04261E8B88}"/>
              </a:ext>
            </a:extLst>
          </p:cNvPr>
          <p:cNvSpPr/>
          <p:nvPr/>
        </p:nvSpPr>
        <p:spPr>
          <a:xfrm>
            <a:off x="5908725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40" y="3053435"/>
            <a:ext cx="2705511" cy="197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機     車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ki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tshia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24E014B-4FEC-4B25-BD5B-280BB2663D3C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9711D7-C8E8-E18C-E201-3D7810436C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106" y="3669395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EC7B495-1AD5-D18A-12D6-3A384DC2BB91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86CAAD-5A4E-803D-439D-ADD1A652ABAC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783F41-C76C-DCAE-00E5-7351A6A6F81D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DA51ED5-B9BF-5A01-0EA1-693DBE3D2257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23AE12-D4ED-A8DA-0FAE-7D0B82EA954A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7141CF8-9152-152D-7555-62892EADC7E8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3CB1C1-7909-D64D-5B51-3FC9D60D2957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12FBDD8-1DFE-FDD1-65C7-C2E32EBEEA10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6DEB7B17-5314-2A50-E081-25C654CF83B4}"/>
              </a:ext>
            </a:extLst>
          </p:cNvPr>
          <p:cNvSpPr/>
          <p:nvPr/>
        </p:nvSpPr>
        <p:spPr>
          <a:xfrm>
            <a:off x="4492034" y="5438747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"/>
          <a:stretch/>
        </p:blipFill>
        <p:spPr>
          <a:xfrm>
            <a:off x="1377240" y="2917370"/>
            <a:ext cx="2705511" cy="224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剃    頭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tì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tâu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FF9F571-5D65-4C04-8168-F4D8F7BFCFB1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B019DFF-324D-48C3-BF27-02802039A5D6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1950D1-9167-0A51-B5EA-CEB9061047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506523" y="3720151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083C404-F419-8793-383B-6171BD6A1D2E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EF81ED-64A7-A1AA-3C8D-0A7A80EDE33E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A7ADE4-0E92-ED69-B977-ADF90CA38F03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F6B5DA3-5E74-F8A4-B3FF-373D58B570A7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8853C9A-B69E-721A-6847-6AFA00A7AB72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5BAA1AE-686B-72B4-B533-421B9A19AFEC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258532D-7BE5-F7FC-9D08-227C5171EB24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D791F09-035E-6A8B-1B0C-344096FDA5DE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0E3BC9A7-C2DB-4DBB-C268-77EA61296FBB}"/>
              </a:ext>
            </a:extLst>
          </p:cNvPr>
          <p:cNvSpPr/>
          <p:nvPr/>
        </p:nvSpPr>
        <p:spPr>
          <a:xfrm>
            <a:off x="3389357" y="5421079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3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40" y="3077107"/>
            <a:ext cx="2705511" cy="2194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木     瓜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A59AD8F-9FA2-4799-8955-0A56192138F0}"/>
              </a:ext>
            </a:extLst>
          </p:cNvPr>
          <p:cNvGrpSpPr/>
          <p:nvPr/>
        </p:nvGrpSpPr>
        <p:grpSpPr>
          <a:xfrm>
            <a:off x="5107939" y="3711392"/>
            <a:ext cx="5699636" cy="945613"/>
            <a:chOff x="5107939" y="3711392"/>
            <a:chExt cx="5699636" cy="945613"/>
          </a:xfrm>
        </p:grpSpPr>
        <p:sp>
          <p:nvSpPr>
            <p:cNvPr id="16" name="矩形 69">
              <a:extLst>
                <a:ext uri="{FF2B5EF4-FFF2-40B4-BE49-F238E27FC236}">
                  <a16:creationId xmlns:a16="http://schemas.microsoft.com/office/drawing/2014/main" id="{6B692E35-6433-46EB-8A22-7CB1B27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939" y="3733675"/>
              <a:ext cx="5699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TW" sz="5400" b="1" dirty="0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 </a:t>
              </a:r>
              <a:r>
                <a:rPr lang="en-US" altLang="zh-TW" sz="5400" b="1" dirty="0" err="1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bok</a:t>
              </a:r>
              <a:r>
                <a:rPr lang="en-US" altLang="zh-TW" sz="5400" b="1" dirty="0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 - </a:t>
              </a:r>
              <a:r>
                <a:rPr lang="en-US" altLang="zh-TW" sz="5400" b="1" dirty="0" err="1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kue</a:t>
              </a:r>
              <a:r>
                <a:rPr lang="en-US" altLang="zh-TW" sz="5400" b="1" dirty="0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 </a:t>
              </a:r>
              <a:endParaRPr lang="en-US" altLang="zh-CN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5B20B8E-FD94-411D-9938-9F0395D3C60E}"/>
                </a:ext>
              </a:extLst>
            </p:cNvPr>
            <p:cNvSpPr txBox="1"/>
            <p:nvPr/>
          </p:nvSpPr>
          <p:spPr>
            <a:xfrm>
              <a:off x="5862921" y="3711392"/>
              <a:ext cx="349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7030A0"/>
                  </a:solidFill>
                  <a:latin typeface="Bauhaus 93" panose="04030905020B02020C02" pitchFamily="82" charset="0"/>
                  <a:ea typeface="華康細圓體" panose="020F0309000000000000" pitchFamily="49" charset="-120"/>
                </a:rPr>
                <a:t>1</a:t>
              </a:r>
              <a:endParaRPr lang="zh-TW" altLang="en-US" dirty="0">
                <a:solidFill>
                  <a:srgbClr val="7030A0"/>
                </a:solidFill>
                <a:latin typeface="Bauhaus 93" panose="04030905020B02020C02" pitchFamily="82" charset="0"/>
                <a:ea typeface="華康細圓體" panose="020F0309000000000000" pitchFamily="49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B6BF0E-8F23-4B6E-80A9-301D3091AF43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94F467-6A5D-43B8-B99C-661635945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902558" y="3822326"/>
            <a:ext cx="975584" cy="9457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7DC61BA-9EE6-5C07-D867-D2EC8C9B60CD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B48B292-563C-D0B3-64B9-1B30DF719931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DA2B3FB-B10D-B5BB-38AA-E4FE977DEFBB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218C90-F662-341C-79B7-B22C29DFE817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EC05726-2740-7CEC-0978-2760618DBE8F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3436E37-DBCC-4373-F4E4-B8734476FCA6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9553C2C-C154-CBBC-9D23-121AB937D5DC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5966455-FC3D-831B-3F8A-AD13B24182F7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70845525-5880-52E0-2DC5-EED6007D878C}"/>
              </a:ext>
            </a:extLst>
          </p:cNvPr>
          <p:cNvSpPr/>
          <p:nvPr/>
        </p:nvSpPr>
        <p:spPr>
          <a:xfrm>
            <a:off x="10078028" y="5432827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2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>
          <a:xfrm>
            <a:off x="1377240" y="2970614"/>
            <a:ext cx="2705511" cy="232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月     娘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1" y="4845512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95A1C83-FB8C-4871-A69A-3C65A3C4CD1F}"/>
              </a:ext>
            </a:extLst>
          </p:cNvPr>
          <p:cNvGrpSpPr/>
          <p:nvPr/>
        </p:nvGrpSpPr>
        <p:grpSpPr>
          <a:xfrm>
            <a:off x="5033576" y="3631712"/>
            <a:ext cx="5699636" cy="923330"/>
            <a:chOff x="5033576" y="3631712"/>
            <a:chExt cx="5699636" cy="923330"/>
          </a:xfrm>
        </p:grpSpPr>
        <p:sp>
          <p:nvSpPr>
            <p:cNvPr id="16" name="矩形 69">
              <a:extLst>
                <a:ext uri="{FF2B5EF4-FFF2-40B4-BE49-F238E27FC236}">
                  <a16:creationId xmlns:a16="http://schemas.microsoft.com/office/drawing/2014/main" id="{6B692E35-6433-46EB-8A22-7CB1B27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576" y="3631712"/>
              <a:ext cx="5699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TW" sz="5400" b="1" dirty="0" err="1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gueh</a:t>
              </a:r>
              <a:r>
                <a:rPr lang="en-US" altLang="zh-TW" sz="5400" b="1" dirty="0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 - </a:t>
              </a:r>
              <a:r>
                <a:rPr lang="en-US" altLang="zh-TW" sz="5400" b="1" dirty="0" err="1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niû</a:t>
              </a:r>
              <a:r>
                <a:rPr lang="en-US" altLang="zh-TW" sz="5400" b="1" dirty="0">
                  <a:solidFill>
                    <a:srgbClr val="7030A0"/>
                  </a:solidFill>
                  <a:latin typeface="華康細圓體" panose="020F0309000000000000" pitchFamily="49" charset="-120"/>
                  <a:ea typeface="華康細圓體" panose="020F0309000000000000" pitchFamily="49" charset="-120"/>
                  <a:sym typeface="微软雅黑" panose="020B0503020204020204" pitchFamily="34" charset="-122"/>
                </a:rPr>
                <a:t> </a:t>
              </a:r>
              <a:endParaRPr lang="en-US" altLang="zh-CN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4ACE5FA-6E8D-4913-80D2-EF23ED99E9BF}"/>
                </a:ext>
              </a:extLst>
            </p:cNvPr>
            <p:cNvSpPr txBox="1"/>
            <p:nvPr/>
          </p:nvSpPr>
          <p:spPr>
            <a:xfrm>
              <a:off x="5862921" y="3711392"/>
              <a:ext cx="349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7030A0"/>
                  </a:solidFill>
                  <a:latin typeface="Bauhaus 93" panose="04030905020B02020C02" pitchFamily="82" charset="0"/>
                  <a:ea typeface="華康細圓體" panose="020F0309000000000000" pitchFamily="49" charset="-120"/>
                </a:rPr>
                <a:t>1</a:t>
              </a:r>
              <a:endParaRPr lang="zh-TW" altLang="en-US" dirty="0">
                <a:solidFill>
                  <a:srgbClr val="7030A0"/>
                </a:solidFill>
                <a:latin typeface="Bauhaus 93" panose="04030905020B02020C02" pitchFamily="82" charset="0"/>
                <a:ea typeface="華康細圓體" panose="020F0309000000000000" pitchFamily="49" charset="-120"/>
              </a:endParaRPr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920CAE-BD7D-4607-91FD-F7C77DE5CEAA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00776C-D2A4-F60D-9B0F-9053626164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47095" y="3719523"/>
            <a:ext cx="975584" cy="94575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A301337-16F5-525D-934F-6B8F7A8BBCCD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0543BF1-315E-4EBE-B05E-18F13A78A1A4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D72C1D-D179-CA8A-A1DC-FE9AF3492FDE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B570292-F763-3613-93C6-14E20C2C27BE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853BDD3-0B0D-9646-14E5-36765F5E381D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F7CB466-EDD1-6874-53B5-BE808AD02C0C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88B01D6-9DF7-1ADD-3B6A-48E3BD87AB0E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DB6F158-086A-1F8E-F6A2-86DF203A0188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901BD13-E1AD-DC93-4678-49E173CB9B19}"/>
              </a:ext>
            </a:extLst>
          </p:cNvPr>
          <p:cNvSpPr/>
          <p:nvPr/>
        </p:nvSpPr>
        <p:spPr>
          <a:xfrm>
            <a:off x="5598447" y="5439990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8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845" y="2917370"/>
            <a:ext cx="2246301" cy="224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菜    　頭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tshài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thâu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FF9F571-5D65-4C04-8168-F4D8F7BFCFB1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D32AE37-909F-4A5B-A1C0-CB8EBAB72796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12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44524D-D383-EE09-5F73-8F196C95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562076" y="369634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419BB15-ED4E-FAEF-F197-461AB171D924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9C35A3-2ECD-06D1-8EAA-C280AF073C0D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EFAA7FB-E896-9C33-8042-7E9E95730789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02F2D91-83CC-22FF-C2BF-A0BA72A90213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D018CD-34F4-BCDA-B608-6E06106295AB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2C5FAE9-3F12-85D5-EE63-CCA256C71BF7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77C703A-7F17-AF88-5887-DEA296165082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E8AF5E2-83F9-2B70-40F7-D2803F1433D5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70B401A-4295-973F-A83F-85489276DADE}"/>
              </a:ext>
            </a:extLst>
          </p:cNvPr>
          <p:cNvSpPr/>
          <p:nvPr/>
        </p:nvSpPr>
        <p:spPr>
          <a:xfrm>
            <a:off x="3363303" y="5454849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975" y="2917370"/>
            <a:ext cx="2198040" cy="224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30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冊      包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tsheh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pau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FF9F571-5D65-4C04-8168-F4D8F7BFCFB1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42A96CE-2D35-4A5D-9A15-7A216FA67AAC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13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A177A6-99A8-CA50-5641-A8C913806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106" y="3785803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6A4B00E-B893-3B2A-B783-C62DEDDCF61F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61795D-ADBB-771C-00FE-7E3AB7280094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2FCE2B-E4F1-928B-CD58-45DF77FCAB7D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F7E5807-958D-5A1B-D748-16B35DF61E42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147500A-93FC-7AA6-B645-89BE8960AB0D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41FA5BE-E1F7-8B4B-086D-2A651BCEE17F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3C9199-9796-FB66-9D91-9401BC86D530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2C1E4FD-A76B-035B-ADD5-C348D11871AD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319F82A7-6F58-5E53-68DF-85A1413BAB30}"/>
              </a:ext>
            </a:extLst>
          </p:cNvPr>
          <p:cNvSpPr/>
          <p:nvPr/>
        </p:nvSpPr>
        <p:spPr>
          <a:xfrm>
            <a:off x="3374930" y="54489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9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40" y="3005743"/>
            <a:ext cx="2705511" cy="2069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7" y="2889524"/>
            <a:ext cx="50764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電       吹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tiān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tshue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33CD9B2-9C8E-4502-B221-94C6CB1E650D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43CD1D6-9B31-F5C5-3396-E8CC4F593D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919467" y="369634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5949154-1F7E-ABC8-FF57-8023065593D2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4670A66-7AEE-B246-0E02-718D69A535FB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FE75EA-DB52-8AA0-13AF-30C59D1279B8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18EFCA-CEBA-8669-5659-D321D52E6176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6AE73E-46FE-7A05-D829-43C1081F0064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C3D1B52-1595-E478-0418-40764139491A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1D13238-CDDE-8C79-E370-5FABD1701609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4BF4A47-6217-1687-76F7-51B856D30A70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568FB1C3-11CE-48BF-DB5D-B2BC167DF0C1}"/>
              </a:ext>
            </a:extLst>
          </p:cNvPr>
          <p:cNvSpPr/>
          <p:nvPr/>
        </p:nvSpPr>
        <p:spPr>
          <a:xfrm>
            <a:off x="10113551" y="5438747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869" y="2795451"/>
            <a:ext cx="2371018" cy="2371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手      錶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tshiú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pió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15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77C101-BD57-36DF-C268-2F53E3013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085" y="3734350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0315599-01FD-8CAA-A157-44EA182CFB36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1EFC0E0-E670-BCF1-A23A-EACD1AF1E657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1CD8E8-020C-5443-D873-75220505B708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C4FAB3-0120-018E-D2B0-A6722170FAE7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F105862-176E-B3E1-A230-0745A095F96B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0EBCD9-1880-0334-B66D-DB3B31739042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FEF4259-CF31-819E-AE99-294AC102BAF6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A09A8C3-400B-01DA-7D84-B8A60868F501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5DC1E15-5571-7740-017E-D05888B3FD1F}"/>
              </a:ext>
            </a:extLst>
          </p:cNvPr>
          <p:cNvSpPr/>
          <p:nvPr/>
        </p:nvSpPr>
        <p:spPr>
          <a:xfrm>
            <a:off x="6678661" y="5422816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4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869" y="3091828"/>
            <a:ext cx="2371018" cy="206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芳      水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phang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tsuí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57F8DA-93F5-6492-87B8-8E6B8252FA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542379" y="371106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C8B0E3F-6093-1723-B188-636F0A076F73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2FF04B-D3CD-3770-2F0B-7369DAF24F07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523B850-9993-D5DF-3172-48210E8CC919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86FB83-B96C-47A4-4791-3613F84F4A91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A42669C-7FDC-79EA-C09D-D7CF1BB5F991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5DC36C-13D2-6A2F-6376-CD36D93C0621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EB1C86-F85D-A168-BA2D-F7BC7E6F24B3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FCA7257-6FB3-EE40-A95A-38407C5D53EF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7DD803A-CC43-AC84-1C8C-2DD8031951B2}"/>
              </a:ext>
            </a:extLst>
          </p:cNvPr>
          <p:cNvSpPr/>
          <p:nvPr/>
        </p:nvSpPr>
        <p:spPr>
          <a:xfrm>
            <a:off x="8935223" y="5422816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869" y="2941324"/>
            <a:ext cx="2371018" cy="2079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風     吹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hong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tshue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4A94F6-E5F8-313B-460A-73343012BC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534064" y="3760268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A05E33F-43C6-028B-A75F-1FBE90C06404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1CAA181-121E-6F63-C273-21643394E00E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A62A7F0-6E3D-FE28-9CFD-03DB3031F089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B9B2D0-F31C-AC55-F526-7FCA5B165850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956CD6E-ED79-6E93-49DC-694FD2A3B603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B8830A-6684-6FA8-ECC7-C990650F4E9A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9F7A744-1B57-B868-B023-49C97DCEAD2D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F758099-FAA2-6680-384D-4D08CB7C95A5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9A590466-CEA7-11A6-2E75-68D07251A28E}"/>
              </a:ext>
            </a:extLst>
          </p:cNvPr>
          <p:cNvSpPr/>
          <p:nvPr/>
        </p:nvSpPr>
        <p:spPr>
          <a:xfrm>
            <a:off x="10094975" y="54489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t="10614" r="12066" b="12247"/>
          <a:stretch/>
        </p:blipFill>
        <p:spPr>
          <a:xfrm>
            <a:off x="1458788" y="2744135"/>
            <a:ext cx="2561205" cy="2598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阿   姨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a  -  î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4E06B7-FC53-4C1E-89A9-495B46A1A7DB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C06F31-8EAE-2FB1-295C-A8AE8AC7D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110186" y="3763814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4D63CCB-4154-54B6-08D4-2A1D5476A554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A0877C-D2AB-8CD6-4DDD-2CB87D9951E0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ADD6D4-8980-B4D2-2904-902B789E0CB6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2C94B6-E56F-AA1D-8955-59E1A90BF741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955E38-A907-489A-F83E-1BA9780A67F6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385F119-B422-439E-7759-DAFB055DD84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D3EDEDA-1474-AC6C-761D-3125541C4B23}"/>
              </a:ext>
            </a:extLst>
          </p:cNvPr>
          <p:cNvSpPr/>
          <p:nvPr/>
        </p:nvSpPr>
        <p:spPr>
          <a:xfrm>
            <a:off x="501559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2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344" y="2889524"/>
            <a:ext cx="2280759" cy="2283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7" y="2889524"/>
            <a:ext cx="50764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豆    油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tāu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iû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33CD9B2-9C8E-4502-B221-94C6CB1E650D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18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A20090-5518-EB11-D264-069A1EB0DD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506523" y="3696346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69B6D35-4D44-DDCF-C388-67A174953E2F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99C690F-100A-6452-3847-E17A45A269D8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A1E0DC-94BE-BA7B-EADA-12E6D68A9B09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FC0A93-5FFE-F42B-563A-23C0E1BB8D0F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D803C3-635D-A8D9-DDA1-B31FFE15F35F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5149266-2005-2AC9-D04F-CE7B766A8629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1D3B568-5018-9CA8-2F92-6BF90C4A6557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B8E8AFD-F7DE-E3DF-27DC-DB88513C3FFC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F1670CEE-8D92-B5E8-0F1D-89160918F5BB}"/>
              </a:ext>
            </a:extLst>
          </p:cNvPr>
          <p:cNvSpPr/>
          <p:nvPr/>
        </p:nvSpPr>
        <p:spPr>
          <a:xfrm>
            <a:off x="5587016" y="5448971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6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869" y="2887828"/>
            <a:ext cx="2371018" cy="218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567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好    喙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hó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tshuì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F30EED9-3FDE-4C0F-AF39-246D2D74A461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19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FA4239-8C53-DBB8-0D1B-20C5000AFE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215085" y="371106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9BACE00-CDEB-AB8E-ECC9-AE73554076B5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AE1399-B71A-7C96-B338-783D511520FE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A87B67-1F26-8C8E-6B6E-278851C63223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BB8B84-A3F5-418A-BFD6-68D3B90C2D79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2C02C92-A4D1-4296-8C9F-CDD7AD570BE0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818D011-97B8-1BD2-3E27-E0FA5F6B08F8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815B9A6-86C0-AFF9-5451-BAB6ECDB356B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C847911-76D2-DC9E-D2C2-BB7B695E20BF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C74E61A0-E340-C757-FA7E-D0DFF6FD65F3}"/>
              </a:ext>
            </a:extLst>
          </p:cNvPr>
          <p:cNvSpPr/>
          <p:nvPr/>
        </p:nvSpPr>
        <p:spPr>
          <a:xfrm>
            <a:off x="8913957" y="5438747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2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240" y="3093591"/>
            <a:ext cx="2705511" cy="207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7" y="2889524"/>
            <a:ext cx="50764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豆    花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tāu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hue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6E41CAAE-3300-4FB3-AFE1-609B2F523ACB}"/>
              </a:ext>
            </a:extLst>
          </p:cNvPr>
          <p:cNvSpPr txBox="1">
            <a:spLocks/>
          </p:cNvSpPr>
          <p:nvPr/>
        </p:nvSpPr>
        <p:spPr>
          <a:xfrm>
            <a:off x="5820470" y="737354"/>
            <a:ext cx="1507793" cy="52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複韻母</a:t>
            </a: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33CD9B2-9C8E-4502-B221-94C6CB1E650D}"/>
              </a:ext>
            </a:extLst>
          </p:cNvPr>
          <p:cNvSpPr txBox="1"/>
          <p:nvPr/>
        </p:nvSpPr>
        <p:spPr>
          <a:xfrm>
            <a:off x="11247120" y="6244046"/>
            <a:ext cx="44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66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</a:t>
            </a:r>
            <a:endParaRPr lang="zh-TW" altLang="en-US" b="1" dirty="0">
              <a:solidFill>
                <a:srgbClr val="FF0066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55E350-511A-F5DB-BCC5-6FB1A2D38D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847094" y="371106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587443F-DECB-9ED2-1661-8190C356F0DC}"/>
              </a:ext>
            </a:extLst>
          </p:cNvPr>
          <p:cNvSpPr txBox="1"/>
          <p:nvPr/>
        </p:nvSpPr>
        <p:spPr>
          <a:xfrm>
            <a:off x="2532446" y="562837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2574D7-F6B3-F9E4-1C41-AE2820F3D519}"/>
              </a:ext>
            </a:extLst>
          </p:cNvPr>
          <p:cNvSpPr txBox="1"/>
          <p:nvPr/>
        </p:nvSpPr>
        <p:spPr>
          <a:xfrm>
            <a:off x="3576511" y="5647583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au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9A015C4-131D-11AD-4CAF-441F76FA1652}"/>
              </a:ext>
            </a:extLst>
          </p:cNvPr>
          <p:cNvSpPr txBox="1"/>
          <p:nvPr/>
        </p:nvSpPr>
        <p:spPr>
          <a:xfrm>
            <a:off x="4665841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BDF295B-39F9-71D3-0753-FBEBEB159BB3}"/>
              </a:ext>
            </a:extLst>
          </p:cNvPr>
          <p:cNvSpPr txBox="1"/>
          <p:nvPr/>
        </p:nvSpPr>
        <p:spPr>
          <a:xfrm>
            <a:off x="5766952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iu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756C63-D4AD-037C-BABA-75DA0CC2AE92}"/>
              </a:ext>
            </a:extLst>
          </p:cNvPr>
          <p:cNvSpPr txBox="1"/>
          <p:nvPr/>
        </p:nvSpPr>
        <p:spPr>
          <a:xfrm>
            <a:off x="6874991" y="5648821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io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E221899-96AB-151E-9338-548162B31FD1}"/>
              </a:ext>
            </a:extLst>
          </p:cNvPr>
          <p:cNvSpPr txBox="1"/>
          <p:nvPr/>
        </p:nvSpPr>
        <p:spPr>
          <a:xfrm>
            <a:off x="10277384" y="5660405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ue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022A61D-1147-5C20-F421-2D14E6A1A2AA}"/>
              </a:ext>
            </a:extLst>
          </p:cNvPr>
          <p:cNvSpPr txBox="1"/>
          <p:nvPr/>
        </p:nvSpPr>
        <p:spPr>
          <a:xfrm>
            <a:off x="9113613" y="5653907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ui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9C51055-6ABE-DB72-4E8D-A87E9D614D97}"/>
              </a:ext>
            </a:extLst>
          </p:cNvPr>
          <p:cNvSpPr txBox="1"/>
          <p:nvPr/>
        </p:nvSpPr>
        <p:spPr>
          <a:xfrm>
            <a:off x="7994315" y="5628372"/>
            <a:ext cx="7920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ua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A26EAE6C-CE5B-8519-652F-059BAC708FA6}"/>
              </a:ext>
            </a:extLst>
          </p:cNvPr>
          <p:cNvSpPr/>
          <p:nvPr/>
        </p:nvSpPr>
        <p:spPr>
          <a:xfrm>
            <a:off x="10064201" y="5462872"/>
            <a:ext cx="1165480" cy="1242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0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2587" b="9194"/>
          <a:stretch/>
        </p:blipFill>
        <p:spPr>
          <a:xfrm>
            <a:off x="1458788" y="2894840"/>
            <a:ext cx="2512580" cy="2359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布   鞋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pòo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ê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4E06B7-FC53-4C1E-89A9-495B46A1A7DB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C06F31-8EAE-2FB1-295C-A8AE8AC7D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7253448" y="3722461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4D63CCB-4154-54B6-08D4-2A1D5476A554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A0877C-D2AB-8CD6-4DDD-2CB87D9951E0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2ADD6D4-8980-B4D2-2904-902B789E0CB6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2C94B6-E56F-AA1D-8955-59E1A90BF741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955E38-A907-489A-F83E-1BA9780A67F6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385F119-B422-439E-7759-DAFB055DD843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D3EDEDA-1474-AC6C-761D-3125541C4B23}"/>
              </a:ext>
            </a:extLst>
          </p:cNvPr>
          <p:cNvSpPr/>
          <p:nvPr/>
        </p:nvSpPr>
        <p:spPr>
          <a:xfrm>
            <a:off x="6843563" y="5438164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 descr="一張含有 蘋果, 水果, 室內, 坐 的圖片&#10;&#10;自動產生的描述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04" y="3000315"/>
            <a:ext cx="2236817" cy="2488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7306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蘋     果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102" y="3631712"/>
            <a:ext cx="58433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ph</a:t>
            </a:r>
            <a:r>
              <a:rPr lang="en-US" altLang="zh-TW" sz="5400" b="1" dirty="0" err="1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ô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ng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kó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CC6A35D-9432-4560-B120-6000836B27EA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ACD4ABD-FE2C-A6B8-B801-12D649402B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8084619" y="3739545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27E0C05-B4E3-4EAC-ED40-4E51B50F5759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72DFC8-62AE-ED99-0453-B31BDC9413FC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09B7251-6639-A944-8949-C4F7980D9F3A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3698E0B-214D-B067-3CA8-8605F6A9C010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D3B01F9-1E41-045A-982E-2F66CA25C981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628C2B-A7E7-4404-6E5B-A8EF4C31BAA4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372D9E0-1135-B535-7C5B-48BC5DED0578}"/>
              </a:ext>
            </a:extLst>
          </p:cNvPr>
          <p:cNvSpPr/>
          <p:nvPr/>
        </p:nvSpPr>
        <p:spPr>
          <a:xfrm>
            <a:off x="784386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4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664" y="2984522"/>
            <a:ext cx="2704822" cy="1969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9463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 塗     豆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5699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thôo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- </a:t>
            </a: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tāu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B69B90-C3CB-4386-B11D-BE13F3C048A6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1C3534-A296-AC74-0A44-66441890F2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6127851" y="3707299"/>
            <a:ext cx="975584" cy="9457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CB38A9C-EDF4-742A-B19C-D0E5AA258B30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D9AF79-F9DC-343B-6DD3-3C679903D683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E38661-156C-DCC0-25CD-D74CD8D43A20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12E4F83-369C-3587-06ED-F1E4AED767C5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19C4C47-DFA0-1C09-4067-65A89DEC6D90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9D5E44-D07A-BB5B-D8BB-8F2FEB33308A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DE8A930-8ED2-84ED-22A2-0F8FE9E416D5}"/>
              </a:ext>
            </a:extLst>
          </p:cNvPr>
          <p:cNvSpPr/>
          <p:nvPr/>
        </p:nvSpPr>
        <p:spPr>
          <a:xfrm>
            <a:off x="8963768" y="5407155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3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3AD170-B23A-4EF5-915C-CA07CA10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" t="-1" r="3202" b="-3537"/>
          <a:stretch/>
        </p:blipFill>
        <p:spPr>
          <a:xfrm>
            <a:off x="0" y="-192728"/>
            <a:ext cx="12192000" cy="31100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41099-BAD9-4F36-B3F2-B5149B72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13" y="1032175"/>
            <a:ext cx="6346372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揣出正確的</a:t>
            </a:r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兒風體W3" panose="020F0400000000000000" pitchFamily="34" charset="-120"/>
                <a:ea typeface="華康兒風體W3" panose="020F0400000000000000" pitchFamily="34" charset="-120"/>
              </a:rPr>
              <a:t>韻母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5E76A5-F6B9-4A1A-B9DC-992284275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14412" r="11568" b="16974"/>
          <a:stretch/>
        </p:blipFill>
        <p:spPr>
          <a:xfrm>
            <a:off x="1402257" y="2736426"/>
            <a:ext cx="2465685" cy="236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49AD90B2-3B8D-4FF3-8F64-EB1D0FC2E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28" y="2889524"/>
            <a:ext cx="4114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蝦    仔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8C54714C-32F7-4A1F-9B20-270E88B98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4754973"/>
            <a:ext cx="6696743" cy="905258"/>
          </a:xfrm>
          <a:prstGeom prst="rect">
            <a:avLst/>
          </a:prstGeom>
        </p:spPr>
      </p:pic>
      <p:cxnSp>
        <p:nvCxnSpPr>
          <p:cNvPr id="14" name="直接连接符 2">
            <a:extLst>
              <a:ext uri="{FF2B5EF4-FFF2-40B4-BE49-F238E27FC236}">
                <a16:creationId xmlns:a16="http://schemas.microsoft.com/office/drawing/2014/main" id="{DA97CF5C-AEAF-4903-B0FE-29DDE125504A}"/>
              </a:ext>
            </a:extLst>
          </p:cNvPr>
          <p:cNvCxnSpPr>
            <a:cxnSpLocks/>
          </p:cNvCxnSpPr>
          <p:nvPr/>
        </p:nvCxnSpPr>
        <p:spPr>
          <a:xfrm>
            <a:off x="4450761" y="3392560"/>
            <a:ext cx="0" cy="1553330"/>
          </a:xfrm>
          <a:prstGeom prst="line">
            <a:avLst/>
          </a:prstGeom>
          <a:ln w="28575">
            <a:solidFill>
              <a:srgbClr val="C5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69">
            <a:extLst>
              <a:ext uri="{FF2B5EF4-FFF2-40B4-BE49-F238E27FC236}">
                <a16:creationId xmlns:a16="http://schemas.microsoft.com/office/drawing/2014/main" id="{6B692E35-6433-46EB-8A22-7CB1B27D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76" y="3631712"/>
            <a:ext cx="41571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5400" b="1" dirty="0" err="1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hê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- 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r>
              <a:rPr lang="en-US" altLang="zh-TW" sz="54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微软雅黑" panose="020B0503020204020204" pitchFamily="34" charset="-122"/>
              </a:rPr>
              <a:t>á</a:t>
            </a:r>
            <a:r>
              <a:rPr lang="zh-TW" altLang="en-US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 </a:t>
            </a:r>
            <a:r>
              <a:rPr lang="en-US" altLang="zh-TW" sz="5400" b="1" dirty="0">
                <a:solidFill>
                  <a:srgbClr val="7030A0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sym typeface="微软雅黑" panose="020B0503020204020204" pitchFamily="34" charset="-122"/>
              </a:rPr>
              <a:t> </a:t>
            </a:r>
            <a:endParaRPr lang="en-US" altLang="zh-CN" sz="5400" b="1" dirty="0">
              <a:solidFill>
                <a:srgbClr val="7030A0"/>
              </a:solidFill>
              <a:latin typeface="華康細圓體" panose="020F0309000000000000" pitchFamily="49" charset="-120"/>
              <a:ea typeface="華康細圓體" panose="020F0309000000000000" pitchFamily="49" charset="-120"/>
              <a:sym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75E544-D655-4215-BA0E-641760322F2D}"/>
              </a:ext>
            </a:extLst>
          </p:cNvPr>
          <p:cNvSpPr txBox="1"/>
          <p:nvPr/>
        </p:nvSpPr>
        <p:spPr>
          <a:xfrm>
            <a:off x="11247120" y="6244046"/>
            <a:ext cx="2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9EAEE85-C910-BE64-F97B-589FECCD5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16844" r="18841" b="16220"/>
          <a:stretch/>
        </p:blipFill>
        <p:spPr>
          <a:xfrm>
            <a:off x="5451505" y="3753181"/>
            <a:ext cx="975584" cy="94575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5AE9548E-E403-FC44-57A5-6B5E83301ACF}"/>
              </a:ext>
            </a:extLst>
          </p:cNvPr>
          <p:cNvSpPr txBox="1"/>
          <p:nvPr/>
        </p:nvSpPr>
        <p:spPr>
          <a:xfrm>
            <a:off x="4289188" y="5628374"/>
            <a:ext cx="63149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</a:t>
            </a:r>
            <a:r>
              <a:rPr lang="en-US" altLang="zh-TW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   </a:t>
            </a:r>
            <a:endParaRPr lang="zh-TW" altLang="en-US" sz="48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AD72B3D-4EBC-46B4-4B75-B1EE9B448354}"/>
              </a:ext>
            </a:extLst>
          </p:cNvPr>
          <p:cNvSpPr txBox="1"/>
          <p:nvPr/>
        </p:nvSpPr>
        <p:spPr>
          <a:xfrm>
            <a:off x="5221437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i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D9BB57-A771-9D8B-2276-6C77233D0ECC}"/>
              </a:ext>
            </a:extLst>
          </p:cNvPr>
          <p:cNvSpPr txBox="1"/>
          <p:nvPr/>
        </p:nvSpPr>
        <p:spPr>
          <a:xfrm>
            <a:off x="6127851" y="5628373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u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EEE4CB-BCA8-D260-A0E7-EB9A75BD0787}"/>
              </a:ext>
            </a:extLst>
          </p:cNvPr>
          <p:cNvSpPr txBox="1"/>
          <p:nvPr/>
        </p:nvSpPr>
        <p:spPr>
          <a:xfrm>
            <a:off x="7061114" y="5611704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e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3674AE8-CDCC-73C3-C628-6BFF626B8255}"/>
              </a:ext>
            </a:extLst>
          </p:cNvPr>
          <p:cNvSpPr txBox="1"/>
          <p:nvPr/>
        </p:nvSpPr>
        <p:spPr>
          <a:xfrm>
            <a:off x="8043682" y="5607531"/>
            <a:ext cx="635509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A439348-B6F4-23D3-F7E6-AD79B93DD711}"/>
              </a:ext>
            </a:extLst>
          </p:cNvPr>
          <p:cNvSpPr txBox="1"/>
          <p:nvPr/>
        </p:nvSpPr>
        <p:spPr>
          <a:xfrm>
            <a:off x="9012295" y="5597715"/>
            <a:ext cx="96768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oo</a:t>
            </a:r>
            <a:endParaRPr lang="zh-TW" altLang="en-US" sz="4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2094FC1D-DC00-09B6-114B-88EE9B31CCDA}"/>
              </a:ext>
            </a:extLst>
          </p:cNvPr>
          <p:cNvSpPr/>
          <p:nvPr/>
        </p:nvSpPr>
        <p:spPr>
          <a:xfrm>
            <a:off x="6844403" y="5428442"/>
            <a:ext cx="1070609" cy="1184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1040</Words>
  <Application>Microsoft Office PowerPoint</Application>
  <PresentationFormat>寬螢幕</PresentationFormat>
  <Paragraphs>573</Paragraphs>
  <Slides>52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2" baseType="lpstr">
      <vt:lpstr>Arial Unicode MS</vt:lpstr>
      <vt:lpstr>華康兒風體W3</vt:lpstr>
      <vt:lpstr>華康細圓體</vt:lpstr>
      <vt:lpstr>新細明體</vt:lpstr>
      <vt:lpstr>Amasis MT Pro Black</vt:lpstr>
      <vt:lpstr>Arial</vt:lpstr>
      <vt:lpstr>Bauhaus 93</vt:lpstr>
      <vt:lpstr>Calibri</vt:lpstr>
      <vt:lpstr>Calibri Light</vt:lpstr>
      <vt:lpstr>Office 佈景主題</vt:lpstr>
      <vt:lpstr>音標鬥鬧熱</vt:lpstr>
      <vt:lpstr>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複韻母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  <vt:lpstr>揣出正確的韻母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音標鬥鬧熱</dc:title>
  <dc:creator>cassie0708</dc:creator>
  <cp:lastModifiedBy>陳美靜</cp:lastModifiedBy>
  <cp:revision>61</cp:revision>
  <dcterms:created xsi:type="dcterms:W3CDTF">2020-12-13T16:42:10Z</dcterms:created>
  <dcterms:modified xsi:type="dcterms:W3CDTF">2023-01-15T16:06:06Z</dcterms:modified>
</cp:coreProperties>
</file>